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1676" r:id="rId2"/>
    <p:sldId id="1692" r:id="rId3"/>
    <p:sldId id="1693" r:id="rId4"/>
    <p:sldId id="1694" r:id="rId5"/>
    <p:sldId id="1695" r:id="rId6"/>
    <p:sldId id="1696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42" d="100"/>
          <a:sy n="42" d="100"/>
        </p:scale>
        <p:origin x="67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68807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54999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6972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81079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29855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2967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6950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49061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34057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724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59970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49840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24839-A0E3-4625-8E30-17987D4C0F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92617" y="2537943"/>
            <a:ext cx="8210282" cy="951779"/>
          </a:xfrm>
        </p:spPr>
        <p:txBody>
          <a:bodyPr>
            <a:normAutofit fontScale="90000"/>
          </a:bodyPr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433. JORDAN GUN GEI AH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F1B920-FA25-4C80-9545-754CE517FD3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1500" dirty="0"/>
              <a:t>On Jordan’s Stormy Banks</a:t>
            </a:r>
          </a:p>
          <a:p>
            <a:r>
              <a:rPr lang="en-US" sz="1500" dirty="0" err="1"/>
              <a:t>Mang</a:t>
            </a:r>
            <a:r>
              <a:rPr lang="en-US" sz="1500" dirty="0"/>
              <a:t>. 15:3</a:t>
            </a:r>
          </a:p>
          <a:p>
            <a:r>
              <a:rPr lang="en-US" sz="1500" dirty="0"/>
              <a:t>Samuel </a:t>
            </a:r>
            <a:r>
              <a:rPr lang="en-US" sz="1500" dirty="0" err="1"/>
              <a:t>Stennett</a:t>
            </a:r>
            <a:r>
              <a:rPr lang="en-US" sz="1500" dirty="0"/>
              <a:t>, 1727-1795</a:t>
            </a:r>
          </a:p>
          <a:p>
            <a:r>
              <a:rPr lang="en-US" sz="1500" dirty="0" err="1"/>
              <a:t>Doh</a:t>
            </a:r>
            <a:r>
              <a:rPr lang="en-US" sz="1500" dirty="0"/>
              <a:t> is G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23554559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Jordan gun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ah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dinga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gal lam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en hi;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Kanaan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gam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kilang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nading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gam hi.</a:t>
            </a:r>
          </a:p>
          <a:p>
            <a:pPr marL="0" indent="0">
              <a:buNone/>
            </a:pP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8098193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Sakkik</a:t>
            </a:r>
            <a:endParaRPr lang="en-US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gam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sungah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khawl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hi,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nop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tawntungna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gungal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-ah;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ciangin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Moses le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Tuuno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hi,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tawntung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hi.</a:t>
            </a:r>
          </a:p>
          <a:p>
            <a:pPr marL="0" indent="0">
              <a:buNone/>
            </a:pP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32107030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gam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bel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sungah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inn-ah,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Khuavak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tawntung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Pasian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le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in-ah,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tang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tawntung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hi.</a:t>
            </a:r>
          </a:p>
          <a:p>
            <a:pPr marL="0" indent="0">
              <a:buNone/>
            </a:pP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23536066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Cikciang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gam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    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Khuamial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lohna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ah;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 Pa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maitang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lungdamna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dim,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Cikciang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mu ding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9618386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sungah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lungdam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nading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Leitung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sawtpi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lo;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Jordan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gunpi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kilok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hangin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Lungdamin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tum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3548174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185</Words>
  <Application>Microsoft Office PowerPoint</Application>
  <PresentationFormat>On-screen Show (4:3)</PresentationFormat>
  <Paragraphs>46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Office Theme</vt:lpstr>
      <vt:lpstr>433. JORDAN GUN GEI AH</vt:lpstr>
      <vt:lpstr>1</vt:lpstr>
      <vt:lpstr>Sakkik</vt:lpstr>
      <vt:lpstr>2</vt:lpstr>
      <vt:lpstr>3</vt:lpstr>
      <vt:lpstr>4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Htaung Kyint</dc:creator>
  <cp:lastModifiedBy>Htaung Kyint</cp:lastModifiedBy>
  <cp:revision>2</cp:revision>
  <dcterms:created xsi:type="dcterms:W3CDTF">2018-12-14T14:08:08Z</dcterms:created>
  <dcterms:modified xsi:type="dcterms:W3CDTF">2018-12-15T07:19:41Z</dcterms:modified>
</cp:coreProperties>
</file>